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063C5C-C300-28CA-4658-B5B9DF2CB132}" v="70" dt="2021-11-12T07:10:29.467"/>
    <p1510:client id="{78A82756-06D4-49A9-9112-964E3A6EB8E0}" v="190" dt="2021-11-11T21:52:01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97463607-846B-4F5A-A076-BDEA6E3FB3A9}"/>
    <pc:docChg chg="custSel addSld modSld">
      <pc:chgData name="Charis Taylor" userId="f6f20823-7d5f-4176-a928-74bb03618d1d" providerId="ADAL" clId="{97463607-846B-4F5A-A076-BDEA6E3FB3A9}" dt="2021-11-12T10:59:44.633" v="774" actId="20577"/>
      <pc:docMkLst>
        <pc:docMk/>
      </pc:docMkLst>
      <pc:sldChg chg="modSp">
        <pc:chgData name="Charis Taylor" userId="f6f20823-7d5f-4176-a928-74bb03618d1d" providerId="ADAL" clId="{97463607-846B-4F5A-A076-BDEA6E3FB3A9}" dt="2021-11-12T10:53:44.599" v="371" actId="27636"/>
        <pc:sldMkLst>
          <pc:docMk/>
          <pc:sldMk cId="907891620" sldId="258"/>
        </pc:sldMkLst>
        <pc:spChg chg="mod">
          <ac:chgData name="Charis Taylor" userId="f6f20823-7d5f-4176-a928-74bb03618d1d" providerId="ADAL" clId="{97463607-846B-4F5A-A076-BDEA6E3FB3A9}" dt="2021-11-12T10:53:44.599" v="371" actId="27636"/>
          <ac:spMkLst>
            <pc:docMk/>
            <pc:sldMk cId="907891620" sldId="258"/>
            <ac:spMk id="3" creationId="{0B3D2663-694A-469F-AFAC-B4E117254785}"/>
          </ac:spMkLst>
        </pc:spChg>
      </pc:sldChg>
      <pc:sldChg chg="modSp add">
        <pc:chgData name="Charis Taylor" userId="f6f20823-7d5f-4176-a928-74bb03618d1d" providerId="ADAL" clId="{97463607-846B-4F5A-A076-BDEA6E3FB3A9}" dt="2021-11-12T10:54:01.391" v="381" actId="20577"/>
        <pc:sldMkLst>
          <pc:docMk/>
          <pc:sldMk cId="2306962236" sldId="259"/>
        </pc:sldMkLst>
        <pc:spChg chg="mod">
          <ac:chgData name="Charis Taylor" userId="f6f20823-7d5f-4176-a928-74bb03618d1d" providerId="ADAL" clId="{97463607-846B-4F5A-A076-BDEA6E3FB3A9}" dt="2021-11-12T10:54:01.391" v="381" actId="20577"/>
          <ac:spMkLst>
            <pc:docMk/>
            <pc:sldMk cId="2306962236" sldId="259"/>
            <ac:spMk id="2" creationId="{0DEB9A83-1C43-449D-8234-4B8AD162CA51}"/>
          </ac:spMkLst>
        </pc:spChg>
        <pc:spChg chg="mod">
          <ac:chgData name="Charis Taylor" userId="f6f20823-7d5f-4176-a928-74bb03618d1d" providerId="ADAL" clId="{97463607-846B-4F5A-A076-BDEA6E3FB3A9}" dt="2021-11-12T10:52:52.779" v="353" actId="1076"/>
          <ac:spMkLst>
            <pc:docMk/>
            <pc:sldMk cId="2306962236" sldId="259"/>
            <ac:spMk id="3" creationId="{9BCF4842-DC9F-457F-A071-A3D49F7C212A}"/>
          </ac:spMkLst>
        </pc:spChg>
      </pc:sldChg>
      <pc:sldChg chg="addSp modSp add">
        <pc:chgData name="Charis Taylor" userId="f6f20823-7d5f-4176-a928-74bb03618d1d" providerId="ADAL" clId="{97463607-846B-4F5A-A076-BDEA6E3FB3A9}" dt="2021-11-12T10:59:44.633" v="774" actId="20577"/>
        <pc:sldMkLst>
          <pc:docMk/>
          <pc:sldMk cId="828833346" sldId="260"/>
        </pc:sldMkLst>
        <pc:spChg chg="mod">
          <ac:chgData name="Charis Taylor" userId="f6f20823-7d5f-4176-a928-74bb03618d1d" providerId="ADAL" clId="{97463607-846B-4F5A-A076-BDEA6E3FB3A9}" dt="2021-11-12T10:59:44.633" v="774" actId="20577"/>
          <ac:spMkLst>
            <pc:docMk/>
            <pc:sldMk cId="828833346" sldId="260"/>
            <ac:spMk id="2" creationId="{490B1522-6588-49A6-A8E0-67E31CD4FD1F}"/>
          </ac:spMkLst>
        </pc:spChg>
        <pc:spChg chg="mod">
          <ac:chgData name="Charis Taylor" userId="f6f20823-7d5f-4176-a928-74bb03618d1d" providerId="ADAL" clId="{97463607-846B-4F5A-A076-BDEA6E3FB3A9}" dt="2021-11-12T10:58:50.489" v="723" actId="242"/>
          <ac:spMkLst>
            <pc:docMk/>
            <pc:sldMk cId="828833346" sldId="260"/>
            <ac:spMk id="3" creationId="{7A0752FF-21E7-409C-A7A0-27B95CD3830B}"/>
          </ac:spMkLst>
        </pc:spChg>
        <pc:spChg chg="add">
          <ac:chgData name="Charis Taylor" userId="f6f20823-7d5f-4176-a928-74bb03618d1d" providerId="ADAL" clId="{97463607-846B-4F5A-A076-BDEA6E3FB3A9}" dt="2021-11-12T10:59:42.223" v="773"/>
          <ac:spMkLst>
            <pc:docMk/>
            <pc:sldMk cId="828833346" sldId="260"/>
            <ac:spMk id="4" creationId="{2D0DA130-5620-4AC6-AF46-782739A516FD}"/>
          </ac:spMkLst>
        </pc:spChg>
      </pc:sldChg>
      <pc:sldChg chg="addSp modSp add">
        <pc:chgData name="Charis Taylor" userId="f6f20823-7d5f-4176-a928-74bb03618d1d" providerId="ADAL" clId="{97463607-846B-4F5A-A076-BDEA6E3FB3A9}" dt="2021-11-12T10:59:36.885" v="772" actId="208"/>
        <pc:sldMkLst>
          <pc:docMk/>
          <pc:sldMk cId="110645478" sldId="261"/>
        </pc:sldMkLst>
        <pc:spChg chg="mod">
          <ac:chgData name="Charis Taylor" userId="f6f20823-7d5f-4176-a928-74bb03618d1d" providerId="ADAL" clId="{97463607-846B-4F5A-A076-BDEA6E3FB3A9}" dt="2021-11-12T10:59:10.607" v="726"/>
          <ac:spMkLst>
            <pc:docMk/>
            <pc:sldMk cId="110645478" sldId="261"/>
            <ac:spMk id="2" creationId="{21796724-BAE6-4793-AD38-7764591038ED}"/>
          </ac:spMkLst>
        </pc:spChg>
        <pc:spChg chg="mod">
          <ac:chgData name="Charis Taylor" userId="f6f20823-7d5f-4176-a928-74bb03618d1d" providerId="ADAL" clId="{97463607-846B-4F5A-A076-BDEA6E3FB3A9}" dt="2021-11-12T10:58:54.837" v="724" actId="242"/>
          <ac:spMkLst>
            <pc:docMk/>
            <pc:sldMk cId="110645478" sldId="261"/>
            <ac:spMk id="3" creationId="{162EFA38-B427-4EB9-A735-A050A8170E25}"/>
          </ac:spMkLst>
        </pc:spChg>
        <pc:spChg chg="add mod">
          <ac:chgData name="Charis Taylor" userId="f6f20823-7d5f-4176-a928-74bb03618d1d" providerId="ADAL" clId="{97463607-846B-4F5A-A076-BDEA6E3FB3A9}" dt="2021-11-12T10:59:36.885" v="772" actId="208"/>
          <ac:spMkLst>
            <pc:docMk/>
            <pc:sldMk cId="110645478" sldId="261"/>
            <ac:spMk id="4" creationId="{1FE99366-1D6D-4EA7-A970-CFCD9579C6AD}"/>
          </ac:spMkLst>
        </pc:spChg>
      </pc:sldChg>
    </pc:docChg>
  </pc:docChgLst>
  <pc:docChgLst>
    <pc:chgData name="Charis Taylor" userId="S::ctaylor@farringtons.kent.sch.uk::f6f20823-7d5f-4176-a928-74bb03618d1d" providerId="AD" clId="Web-{78A82756-06D4-49A9-9112-964E3A6EB8E0}"/>
    <pc:docChg chg="addSld modSld">
      <pc:chgData name="Charis Taylor" userId="S::ctaylor@farringtons.kent.sch.uk::f6f20823-7d5f-4176-a928-74bb03618d1d" providerId="AD" clId="Web-{78A82756-06D4-49A9-9112-964E3A6EB8E0}" dt="2021-11-11T21:52:06.793" v="189"/>
      <pc:docMkLst>
        <pc:docMk/>
      </pc:docMkLst>
      <pc:sldChg chg="modSp">
        <pc:chgData name="Charis Taylor" userId="S::ctaylor@farringtons.kent.sch.uk::f6f20823-7d5f-4176-a928-74bb03618d1d" providerId="AD" clId="Web-{78A82756-06D4-49A9-9112-964E3A6EB8E0}" dt="2021-11-11T20:29:08.690" v="29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78A82756-06D4-49A9-9112-964E3A6EB8E0}" dt="2021-11-11T20:29:08.690" v="29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Sp delSp modSp new mod setBg">
        <pc:chgData name="Charis Taylor" userId="S::ctaylor@farringtons.kent.sch.uk::f6f20823-7d5f-4176-a928-74bb03618d1d" providerId="AD" clId="Web-{78A82756-06D4-49A9-9112-964E3A6EB8E0}" dt="2021-11-11T20:33:26.291" v="48"/>
        <pc:sldMkLst>
          <pc:docMk/>
          <pc:sldMk cId="3173954944" sldId="257"/>
        </pc:sldMkLst>
        <pc:spChg chg="mod ord">
          <ac:chgData name="Charis Taylor" userId="S::ctaylor@farringtons.kent.sch.uk::f6f20823-7d5f-4176-a928-74bb03618d1d" providerId="AD" clId="Web-{78A82756-06D4-49A9-9112-964E3A6EB8E0}" dt="2021-11-11T20:33:26.291" v="48"/>
          <ac:spMkLst>
            <pc:docMk/>
            <pc:sldMk cId="3173954944" sldId="257"/>
            <ac:spMk id="2" creationId="{B89061A6-2EEE-4DE4-8CAC-2934B8FB6F74}"/>
          </ac:spMkLst>
        </pc:spChg>
        <pc:spChg chg="del">
          <ac:chgData name="Charis Taylor" userId="S::ctaylor@farringtons.kent.sch.uk::f6f20823-7d5f-4176-a928-74bb03618d1d" providerId="AD" clId="Web-{78A82756-06D4-49A9-9112-964E3A6EB8E0}" dt="2021-11-11T20:33:01.353" v="47"/>
          <ac:spMkLst>
            <pc:docMk/>
            <pc:sldMk cId="3173954944" sldId="257"/>
            <ac:spMk id="3" creationId="{07E8EA6D-92BE-40AF-98E0-E27A365A83CE}"/>
          </ac:spMkLst>
        </pc:spChg>
        <pc:spChg chg="add">
          <ac:chgData name="Charis Taylor" userId="S::ctaylor@farringtons.kent.sch.uk::f6f20823-7d5f-4176-a928-74bb03618d1d" providerId="AD" clId="Web-{78A82756-06D4-49A9-9112-964E3A6EB8E0}" dt="2021-11-11T20:33:26.291" v="48"/>
          <ac:spMkLst>
            <pc:docMk/>
            <pc:sldMk cId="3173954944" sldId="257"/>
            <ac:spMk id="9" creationId="{37C89E4B-3C9F-44B9-8B86-D9E3D112D8EC}"/>
          </ac:spMkLst>
        </pc:spChg>
        <pc:picChg chg="add mod ord">
          <ac:chgData name="Charis Taylor" userId="S::ctaylor@farringtons.kent.sch.uk::f6f20823-7d5f-4176-a928-74bb03618d1d" providerId="AD" clId="Web-{78A82756-06D4-49A9-9112-964E3A6EB8E0}" dt="2021-11-11T20:33:26.291" v="48"/>
          <ac:picMkLst>
            <pc:docMk/>
            <pc:sldMk cId="3173954944" sldId="257"/>
            <ac:picMk id="4" creationId="{498E028F-209B-4863-9959-CDA4BC65C775}"/>
          </ac:picMkLst>
        </pc:picChg>
        <pc:cxnChg chg="add">
          <ac:chgData name="Charis Taylor" userId="S::ctaylor@farringtons.kent.sch.uk::f6f20823-7d5f-4176-a928-74bb03618d1d" providerId="AD" clId="Web-{78A82756-06D4-49A9-9112-964E3A6EB8E0}" dt="2021-11-11T20:33:26.291" v="48"/>
          <ac:cxnSpMkLst>
            <pc:docMk/>
            <pc:sldMk cId="3173954944" sldId="257"/>
            <ac:cxnSpMk id="11" creationId="{AA2EAA10-076F-46BD-8F0F-B9A2FB77A85C}"/>
          </ac:cxnSpMkLst>
        </pc:cxnChg>
        <pc:cxnChg chg="add">
          <ac:chgData name="Charis Taylor" userId="S::ctaylor@farringtons.kent.sch.uk::f6f20823-7d5f-4176-a928-74bb03618d1d" providerId="AD" clId="Web-{78A82756-06D4-49A9-9112-964E3A6EB8E0}" dt="2021-11-11T20:33:26.291" v="48"/>
          <ac:cxnSpMkLst>
            <pc:docMk/>
            <pc:sldMk cId="3173954944" sldId="257"/>
            <ac:cxnSpMk id="13" creationId="{D891E407-403B-4764-86C9-33A56D3BCAA3}"/>
          </ac:cxnSpMkLst>
        </pc:cxnChg>
      </pc:sldChg>
      <pc:sldChg chg="addSp modSp new mod setBg">
        <pc:chgData name="Charis Taylor" userId="S::ctaylor@farringtons.kent.sch.uk::f6f20823-7d5f-4176-a928-74bb03618d1d" providerId="AD" clId="Web-{78A82756-06D4-49A9-9112-964E3A6EB8E0}" dt="2021-11-11T21:52:06.793" v="189"/>
        <pc:sldMkLst>
          <pc:docMk/>
          <pc:sldMk cId="907891620" sldId="258"/>
        </pc:sldMkLst>
        <pc:spChg chg="mod">
          <ac:chgData name="Charis Taylor" userId="S::ctaylor@farringtons.kent.sch.uk::f6f20823-7d5f-4176-a928-74bb03618d1d" providerId="AD" clId="Web-{78A82756-06D4-49A9-9112-964E3A6EB8E0}" dt="2021-11-11T21:52:06.793" v="189"/>
          <ac:spMkLst>
            <pc:docMk/>
            <pc:sldMk cId="907891620" sldId="258"/>
            <ac:spMk id="2" creationId="{6F586689-D2D7-460A-B4B6-0897BFD4DEAA}"/>
          </ac:spMkLst>
        </pc:spChg>
        <pc:spChg chg="mod ord">
          <ac:chgData name="Charis Taylor" userId="S::ctaylor@farringtons.kent.sch.uk::f6f20823-7d5f-4176-a928-74bb03618d1d" providerId="AD" clId="Web-{78A82756-06D4-49A9-9112-964E3A6EB8E0}" dt="2021-11-11T21:52:06.793" v="189"/>
          <ac:spMkLst>
            <pc:docMk/>
            <pc:sldMk cId="907891620" sldId="258"/>
            <ac:spMk id="3" creationId="{0B3D2663-694A-469F-AFAC-B4E117254785}"/>
          </ac:spMkLst>
        </pc:spChg>
        <pc:spChg chg="add">
          <ac:chgData name="Charis Taylor" userId="S::ctaylor@farringtons.kent.sch.uk::f6f20823-7d5f-4176-a928-74bb03618d1d" providerId="AD" clId="Web-{78A82756-06D4-49A9-9112-964E3A6EB8E0}" dt="2021-11-11T21:52:06.793" v="189"/>
          <ac:spMkLst>
            <pc:docMk/>
            <pc:sldMk cId="907891620" sldId="258"/>
            <ac:spMk id="9" creationId="{79BB35BC-D5C2-4C8B-A22A-A71E6191913B}"/>
          </ac:spMkLst>
        </pc:spChg>
        <pc:picChg chg="add mod">
          <ac:chgData name="Charis Taylor" userId="S::ctaylor@farringtons.kent.sch.uk::f6f20823-7d5f-4176-a928-74bb03618d1d" providerId="AD" clId="Web-{78A82756-06D4-49A9-9112-964E3A6EB8E0}" dt="2021-11-11T21:52:06.793" v="189"/>
          <ac:picMkLst>
            <pc:docMk/>
            <pc:sldMk cId="907891620" sldId="258"/>
            <ac:picMk id="4" creationId="{174C7C29-0814-4A74-9C35-A0A37F0ADB52}"/>
          </ac:picMkLst>
        </pc:picChg>
      </pc:sldChg>
    </pc:docChg>
  </pc:docChgLst>
  <pc:docChgLst>
    <pc:chgData name="Charis Taylor" userId="S::ctaylor@farringtons.kent.sch.uk::f6f20823-7d5f-4176-a928-74bb03618d1d" providerId="AD" clId="Web-{74063C5C-C300-28CA-4658-B5B9DF2CB132}"/>
    <pc:docChg chg="addSld delSld modSld addMainMaster delMainMaster">
      <pc:chgData name="Charis Taylor" userId="S::ctaylor@farringtons.kent.sch.uk::f6f20823-7d5f-4176-a928-74bb03618d1d" providerId="AD" clId="Web-{74063C5C-C300-28CA-4658-B5B9DF2CB132}" dt="2021-11-12T07:10:28.435" v="67" actId="20577"/>
      <pc:docMkLst>
        <pc:docMk/>
      </pc:docMkLst>
      <pc:sldChg chg="addSp modSp">
        <pc:chgData name="Charis Taylor" userId="S::ctaylor@farringtons.kent.sch.uk::f6f20823-7d5f-4176-a928-74bb03618d1d" providerId="AD" clId="Web-{74063C5C-C300-28CA-4658-B5B9DF2CB132}" dt="2021-11-12T07:10:28.435" v="67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74063C5C-C300-28CA-4658-B5B9DF2CB132}" dt="2021-11-12T07:09:16.840" v="3" actId="14100"/>
          <ac:spMkLst>
            <pc:docMk/>
            <pc:sldMk cId="109857222" sldId="256"/>
            <ac:spMk id="2" creationId="{00000000-0000-0000-0000-000000000000}"/>
          </ac:spMkLst>
        </pc:spChg>
        <pc:spChg chg="add">
          <ac:chgData name="Charis Taylor" userId="S::ctaylor@farringtons.kent.sch.uk::f6f20823-7d5f-4176-a928-74bb03618d1d" providerId="AD" clId="Web-{74063C5C-C300-28CA-4658-B5B9DF2CB132}" dt="2021-11-12T07:09:12.777" v="2"/>
          <ac:spMkLst>
            <pc:docMk/>
            <pc:sldMk cId="109857222" sldId="256"/>
            <ac:spMk id="5" creationId="{B933C037-40B5-4113-B7FE-FEC70F38323B}"/>
          </ac:spMkLst>
        </pc:spChg>
        <pc:spChg chg="add mod">
          <ac:chgData name="Charis Taylor" userId="S::ctaylor@farringtons.kent.sch.uk::f6f20823-7d5f-4176-a928-74bb03618d1d" providerId="AD" clId="Web-{74063C5C-C300-28CA-4658-B5B9DF2CB132}" dt="2021-11-12T07:10:02.372" v="41" actId="20577"/>
          <ac:spMkLst>
            <pc:docMk/>
            <pc:sldMk cId="109857222" sldId="256"/>
            <ac:spMk id="6" creationId="{884BD75C-8641-4505-A50C-7A32E12D454F}"/>
          </ac:spMkLst>
        </pc:spChg>
        <pc:spChg chg="add mod">
          <ac:chgData name="Charis Taylor" userId="S::ctaylor@farringtons.kent.sch.uk::f6f20823-7d5f-4176-a928-74bb03618d1d" providerId="AD" clId="Web-{74063C5C-C300-28CA-4658-B5B9DF2CB132}" dt="2021-11-12T07:09:31.684" v="14" actId="20577"/>
          <ac:spMkLst>
            <pc:docMk/>
            <pc:sldMk cId="109857222" sldId="256"/>
            <ac:spMk id="7" creationId="{2B11AC5C-22A9-403F-AB9E-CFFAA273E826}"/>
          </ac:spMkLst>
        </pc:spChg>
        <pc:spChg chg="add mod">
          <ac:chgData name="Charis Taylor" userId="S::ctaylor@farringtons.kent.sch.uk::f6f20823-7d5f-4176-a928-74bb03618d1d" providerId="AD" clId="Web-{74063C5C-C300-28CA-4658-B5B9DF2CB132}" dt="2021-11-12T07:10:28.435" v="67" actId="20577"/>
          <ac:spMkLst>
            <pc:docMk/>
            <pc:sldMk cId="109857222" sldId="256"/>
            <ac:spMk id="8" creationId="{4563BFA5-BE2F-4C17-9FA9-792FDB442FFD}"/>
          </ac:spMkLst>
        </pc:spChg>
        <pc:grpChg chg="add">
          <ac:chgData name="Charis Taylor" userId="S::ctaylor@farringtons.kent.sch.uk::f6f20823-7d5f-4176-a928-74bb03618d1d" providerId="AD" clId="Web-{74063C5C-C300-28CA-4658-B5B9DF2CB132}" dt="2021-11-12T07:09:12.777" v="2"/>
          <ac:grpSpMkLst>
            <pc:docMk/>
            <pc:sldMk cId="109857222" sldId="256"/>
            <ac:grpSpMk id="4" creationId="{139CF0A5-76CE-4B70-8F46-24CA986ECFD0}"/>
          </ac:grpSpMkLst>
        </pc:grpChg>
      </pc:sldChg>
      <pc:sldChg chg="add del">
        <pc:chgData name="Charis Taylor" userId="S::ctaylor@farringtons.kent.sch.uk::f6f20823-7d5f-4176-a928-74bb03618d1d" providerId="AD" clId="Web-{74063C5C-C300-28CA-4658-B5B9DF2CB132}" dt="2021-11-12T07:09:04.402" v="1"/>
        <pc:sldMkLst>
          <pc:docMk/>
          <pc:sldMk cId="2984743887" sldId="259"/>
        </pc:sldMkLst>
      </pc:sldChg>
      <pc:sldMasterChg chg="add del addSldLayout delSldLayout">
        <pc:chgData name="Charis Taylor" userId="S::ctaylor@farringtons.kent.sch.uk::f6f20823-7d5f-4176-a928-74bb03618d1d" providerId="AD" clId="Web-{74063C5C-C300-28CA-4658-B5B9DF2CB132}" dt="2021-11-12T07:09:04.402" v="1"/>
        <pc:sldMasterMkLst>
          <pc:docMk/>
          <pc:sldMasterMk cId="3860245732" sldId="2147483648"/>
        </pc:sldMasterMkLst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975184525" sldId="2147483649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3292578354" sldId="2147483650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2223043476" sldId="2147483651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1558150956" sldId="2147483652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1078682592" sldId="2147483653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3915798679" sldId="2147483654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4235771177" sldId="2147483655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1276515434" sldId="2147483656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598974957" sldId="2147483657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554792643" sldId="2147483658"/>
          </pc:sldLayoutMkLst>
        </pc:sldLayoutChg>
        <pc:sldLayoutChg chg="add del">
          <pc:chgData name="Charis Taylor" userId="S::ctaylor@farringtons.kent.sch.uk::f6f20823-7d5f-4176-a928-74bb03618d1d" providerId="AD" clId="Web-{74063C5C-C300-28CA-4658-B5B9DF2CB132}" dt="2021-11-12T07:09:04.402" v="1"/>
          <pc:sldLayoutMkLst>
            <pc:docMk/>
            <pc:sldMasterMk cId="3860245732" sldId="2147483648"/>
            <pc:sldLayoutMk cId="1149619648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97958"/>
          </a:xfrm>
        </p:spPr>
        <p:txBody>
          <a:bodyPr/>
          <a:lstStyle/>
          <a:p>
            <a:r>
              <a:rPr lang="en-GB" dirty="0">
                <a:cs typeface="Calibri Light"/>
              </a:rPr>
              <a:t>Fergal's Character Growth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139CF0A5-76CE-4B70-8F46-24CA986ECFD0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B933C037-40B5-4113-B7FE-FEC70F38323B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884BD75C-8641-4505-A50C-7A32E12D454F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Complete </a:t>
              </a:r>
              <a:r>
                <a:rPr lang="en-GB" sz="2400" dirty="0">
                  <a:cs typeface="Calibri"/>
                </a:rPr>
                <a:t>questions on Fergal's character development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2B11AC5C-22A9-403F-AB9E-CFFAA273E826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dirty="0">
                  <a:cs typeface="Calibri"/>
                </a:rPr>
                <a:t>Read through Chapter 15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4563BFA5-BE2F-4C17-9FA9-792FDB442FFD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 a paragraph explaining how Fergal has changed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98E028F-209B-4863-9959-CDA4BC65C7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9061A6-2EEE-4DE4-8CAC-2934B8FB6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Have you ever overcome a big challenge?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954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86689-D2D7-460A-B4B6-0897BFD4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GB" dirty="0">
                <a:cs typeface="Calibri Light"/>
              </a:rPr>
              <a:t>Looking at the ways Fergal develops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74C7C29-0814-4A74-9C35-A0A37F0AD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67" r="22760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D2663-694A-469F-AFAC-B4E117254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  <a:ln w="57150"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GB" sz="2400" dirty="0">
                <a:cs typeface="Calibri"/>
              </a:rPr>
              <a:t>What is Fergal trying to achieve in the box-maker scene on pages 175-177?</a:t>
            </a:r>
          </a:p>
          <a:p>
            <a:r>
              <a:rPr lang="en-GB" sz="2400" dirty="0">
                <a:cs typeface="Calibri"/>
              </a:rPr>
              <a:t>Write down </a:t>
            </a:r>
            <a:r>
              <a:rPr lang="en-GB" sz="2400" b="1" dirty="0">
                <a:cs typeface="Calibri"/>
              </a:rPr>
              <a:t>five characteristics </a:t>
            </a:r>
            <a:r>
              <a:rPr lang="en-GB" sz="2400" dirty="0">
                <a:cs typeface="Calibri"/>
              </a:rPr>
              <a:t>Fergal displays during the box-maker scene</a:t>
            </a:r>
          </a:p>
          <a:p>
            <a:r>
              <a:rPr lang="en-GB" sz="2400" dirty="0">
                <a:cs typeface="Calibri"/>
              </a:rPr>
              <a:t>Why have you chosen these?</a:t>
            </a:r>
          </a:p>
          <a:p>
            <a:r>
              <a:rPr lang="en-GB" sz="2400" dirty="0">
                <a:cs typeface="Calibri"/>
              </a:rPr>
              <a:t>What words would you use to describe Fergal at the beginning of the story – for instance, when he starts collecting tins?</a:t>
            </a:r>
          </a:p>
        </p:txBody>
      </p:sp>
    </p:spTree>
    <p:extLst>
      <p:ext uri="{BB962C8B-B14F-4D97-AF65-F5344CB8AC3E}">
        <p14:creationId xmlns:p14="http://schemas.microsoft.com/office/powerpoint/2010/main" val="907891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B1522-6588-49A6-A8E0-67E31CD4F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Quote explosions!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752FF-21E7-409C-A7A0-27B95CD38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7146" y="3429000"/>
            <a:ext cx="6277708" cy="1433390"/>
          </a:xfrm>
          <a:ln w="57150">
            <a:solidFill>
              <a:srgbClr val="FFC000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GB" dirty="0"/>
              <a:t>‘Fergal’s anger turned to pity. He grabbed the box-maker by the scruff of his shirt and pulled him to his feet.’ p. 170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0DA130-5620-4AC6-AF46-782739A516FD}"/>
              </a:ext>
            </a:extLst>
          </p:cNvPr>
          <p:cNvSpPr/>
          <p:nvPr/>
        </p:nvSpPr>
        <p:spPr>
          <a:xfrm>
            <a:off x="838200" y="1506022"/>
            <a:ext cx="5651291" cy="707886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GB" sz="2000" dirty="0"/>
              <a:t>How does Fergal show character development here?</a:t>
            </a:r>
          </a:p>
          <a:p>
            <a:r>
              <a:rPr lang="en-GB" sz="2000" dirty="0"/>
              <a:t>What characteristics does he display?</a:t>
            </a:r>
          </a:p>
        </p:txBody>
      </p:sp>
    </p:spTree>
    <p:extLst>
      <p:ext uri="{BB962C8B-B14F-4D97-AF65-F5344CB8AC3E}">
        <p14:creationId xmlns:p14="http://schemas.microsoft.com/office/powerpoint/2010/main" val="82883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96724-BAE6-4793-AD38-776459103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Quote explosions!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EFA38-B427-4EB9-A735-A050A8170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1315" y="3429000"/>
            <a:ext cx="6969369" cy="855784"/>
          </a:xfrm>
          <a:ln w="57150">
            <a:solidFill>
              <a:srgbClr val="FFC000"/>
            </a:solidFill>
          </a:ln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‘No. He couldn’t take the risk. He would need help. From where though? The box-maker.’ p. 176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E99366-1D6D-4EA7-A970-CFCD9579C6AD}"/>
              </a:ext>
            </a:extLst>
          </p:cNvPr>
          <p:cNvSpPr/>
          <p:nvPr/>
        </p:nvSpPr>
        <p:spPr>
          <a:xfrm>
            <a:off x="838200" y="1506022"/>
            <a:ext cx="5651291" cy="707886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GB" sz="2000" dirty="0"/>
              <a:t>How does Fergal show character development here?</a:t>
            </a:r>
          </a:p>
          <a:p>
            <a:r>
              <a:rPr lang="en-GB" sz="2000" dirty="0"/>
              <a:t>What characteristics does he display?</a:t>
            </a:r>
          </a:p>
        </p:txBody>
      </p:sp>
    </p:spTree>
    <p:extLst>
      <p:ext uri="{BB962C8B-B14F-4D97-AF65-F5344CB8AC3E}">
        <p14:creationId xmlns:p14="http://schemas.microsoft.com/office/powerpoint/2010/main" val="110645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B9A83-1C43-449D-8234-4B8AD162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brainstorm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4842-DC9F-457F-A071-A3D49F7C2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107" y="2806089"/>
            <a:ext cx="5427786" cy="1714744"/>
          </a:xfrm>
          <a:ln w="5715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Do you think that the children in Tins are listened to by the adults? What effect does this have on Charlotte’s and Fergal’s actions?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962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207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Fergal's Character Growth</vt:lpstr>
      <vt:lpstr>Have you ever overcome a big challenge?</vt:lpstr>
      <vt:lpstr>Looking at the ways Fergal develops </vt:lpstr>
      <vt:lpstr>Quote explosions! </vt:lpstr>
      <vt:lpstr>Quote explosions! </vt:lpstr>
      <vt:lpstr>Class brainstorm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59</cp:revision>
  <dcterms:created xsi:type="dcterms:W3CDTF">2021-11-11T20:26:58Z</dcterms:created>
  <dcterms:modified xsi:type="dcterms:W3CDTF">2021-11-15T11:16:42Z</dcterms:modified>
</cp:coreProperties>
</file>